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172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Насыров </a:t>
            </a:r>
            <a:r>
              <a:rPr lang="ru-RU" sz="44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Ильгам</a:t>
            </a:r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Акбуринская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Билалова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Минневакилевна</a:t>
            </a:r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693696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4488100" y="11166190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2018-06-06T05:04:11Z</dcterms:created>
  <dcterms:modified xsi:type="dcterms:W3CDTF">2018-06-06T08:53:22Z</dcterms:modified>
</cp:coreProperties>
</file>